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bb838ef92aef43cb"/>
  </p:sldMasterIdLst>
  <p:sldIdLst>
    <p:sldId id="264" r:id="R357f0b1800074660"/>
    <p:sldId id="265" r:id="Rd027cd22edc441cc"/>
    <p:sldId id="266" r:id="R40db280bfd90428b"/>
    <p:sldId id="267" r:id="R97b2036fc6294dff"/>
    <p:sldId id="268" r:id="Rc5d97491f96540e6"/>
    <p:sldId id="269" r:id="Raf6cb1592df346c6"/>
    <p:sldId id="270" r:id="R906a077972d24c08"/>
    <p:sldId id="271" r:id="Re1c7a9d7e61740ec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bb838ef92aef43cb" /><Relationship Type="http://schemas.openxmlformats.org/officeDocument/2006/relationships/theme" Target="/ppt/slideMasters/theme/theme2.xml" Id="R1eddff622e374eee" /><Relationship Type="http://schemas.openxmlformats.org/officeDocument/2006/relationships/slide" Target="/ppt/slides/slide9.xml" Id="R357f0b1800074660" /><Relationship Type="http://schemas.openxmlformats.org/officeDocument/2006/relationships/slide" Target="/ppt/slides/slidea.xml" Id="Rd027cd22edc441cc" /><Relationship Type="http://schemas.openxmlformats.org/officeDocument/2006/relationships/slide" Target="/ppt/slides/slideb.xml" Id="R40db280bfd90428b" /><Relationship Type="http://schemas.openxmlformats.org/officeDocument/2006/relationships/slide" Target="/ppt/slides/slidec.xml" Id="R97b2036fc6294dff" /><Relationship Type="http://schemas.openxmlformats.org/officeDocument/2006/relationships/tableStyles" Target="/ppt/tableStyles.xml" Id="Rc4242f84feea4b55" /><Relationship Type="http://schemas.openxmlformats.org/officeDocument/2006/relationships/slide" Target="/ppt/slides/slided.xml" Id="Rc5d97491f96540e6" /><Relationship Type="http://schemas.openxmlformats.org/officeDocument/2006/relationships/slide" Target="/ppt/slides/slidee.xml" Id="Raf6cb1592df346c6" /><Relationship Type="http://schemas.openxmlformats.org/officeDocument/2006/relationships/slide" Target="/ppt/slides/slidef.xml" Id="R906a077972d24c08" /><Relationship Type="http://schemas.openxmlformats.org/officeDocument/2006/relationships/slide" Target="/ppt/slides/slide10.xml" Id="Re1c7a9d7e61740ec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7994d2d337ca4188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f979290dad9c4627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d97e198bdd084340" /><Relationship Type="http://schemas.openxmlformats.org/officeDocument/2006/relationships/slideMaster" Target="/ppt/slideMasters/slideMaster2.xml" Id="Rb7a0492ec0824c7c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0ce4b3716f824028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d97e198bdd0843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76a2c6185e274731" /><Relationship Type="http://schemas.openxmlformats.org/officeDocument/2006/relationships/slideLayout" Target="/ppt/slideLayouts/slideLayout2.xml" Id="R6469871529bc4303" /><Relationship Type="http://schemas.openxmlformats.org/officeDocument/2006/relationships/slideLayout" Target="/ppt/slideLayouts/slideLayout3.xml" Id="R0dc4eaf59e6943c4" /><Relationship Type="http://schemas.openxmlformats.org/officeDocument/2006/relationships/slideLayout" Target="/ppt/slideLayouts/slideLayout4.xml" Id="Ra89549726fef4348" /><Relationship Type="http://schemas.openxmlformats.org/officeDocument/2006/relationships/slideLayout" Target="/ppt/slideLayouts/slideLayout5.xml" Id="Rfc764613fc774ab4" /><Relationship Type="http://schemas.openxmlformats.org/officeDocument/2006/relationships/image" Target="/ppt/media/image2.bin" Id="Rd01d03d3eaf446df" /><Relationship Type="http://schemas.openxmlformats.org/officeDocument/2006/relationships/image" Target="/ppt/media/image.bin" Id="R8f1263ccee074a1a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d01d03d3eaf446df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8f1263ccee074a1a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a89549726fef4348"/>
    <p:sldLayoutId id="2147483652" r:id="R0dc4eaf59e6943c4"/>
    <p:sldLayoutId id="2147483651" r:id="R6469871529bc4303"/>
    <p:sldLayoutId id="2147483654" r:id="Rfc764613fc774ab4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216adfb205004816" /><Relationship Type="http://schemas.openxmlformats.org/officeDocument/2006/relationships/chart" Target="/ppt/slides/charts/chart29.xml" Id="R56e49d6a496d4986" /><Relationship Type="http://schemas.openxmlformats.org/officeDocument/2006/relationships/chart" Target="/ppt/slides/charts/chart2a.xml" Id="Rf2cd01c3326547a4" /><Relationship Type="http://schemas.openxmlformats.org/officeDocument/2006/relationships/chart" Target="/ppt/slides/charts/chart2b.xml" Id="R9acafcd1f611497b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3df65874cf4b4b1e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f66e41ff49b94426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cc6d515de2ce472c" /><Relationship Type="http://schemas.openxmlformats.org/officeDocument/2006/relationships/slideLayout" Target="/ppt/slideLayouts/slideLayout5.xml" Id="R511dad1d046a4257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27ead697be524b6d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7ac6193a0be74a30" /><Relationship Type="http://schemas.openxmlformats.org/officeDocument/2006/relationships/image" Target="/ppt/media/image4.bin" Id="R1fe3af60ef164d6e" /><Relationship Type="http://schemas.openxmlformats.org/officeDocument/2006/relationships/slideLayout" Target="/ppt/slideLayouts/slideLayout5.xml" Id="R1320c4f737b74481" /><Relationship Type="http://schemas.openxmlformats.org/officeDocument/2006/relationships/chart" Target="/ppt/slides/charts/chart15.xml" Id="R6a94e199919c49db" /><Relationship Type="http://schemas.openxmlformats.org/officeDocument/2006/relationships/chart" Target="/ppt/slides/charts/chart16.xml" Id="R7227c2abb2044a71" /><Relationship Type="http://schemas.openxmlformats.org/officeDocument/2006/relationships/chart" Target="/ppt/slides/charts/chart17.xml" Id="R1229516cf8db42dc" /><Relationship Type="http://schemas.openxmlformats.org/officeDocument/2006/relationships/chart" Target="/ppt/slides/charts/chart18.xml" Id="R87556b9b49c04cbc" /><Relationship Type="http://schemas.openxmlformats.org/officeDocument/2006/relationships/chart" Target="/ppt/slides/charts/chart19.xml" Id="R815443ef45d94aa0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612d0338c63e4fcc" /><Relationship Type="http://schemas.openxmlformats.org/officeDocument/2006/relationships/image" Target="/ppt/media/image4.bin" Id="R36e523d11ebf4d06" /><Relationship Type="http://schemas.openxmlformats.org/officeDocument/2006/relationships/slideLayout" Target="/ppt/slideLayouts/slideLayout5.xml" Id="Re163e144ff404864" /><Relationship Type="http://schemas.openxmlformats.org/officeDocument/2006/relationships/chart" Target="/ppt/slides/charts/chart1b.xml" Id="R9bef3771fb444574" /><Relationship Type="http://schemas.openxmlformats.org/officeDocument/2006/relationships/chart" Target="/ppt/slides/charts/chart1c.xml" Id="R3cd27b35919e47a9" /><Relationship Type="http://schemas.openxmlformats.org/officeDocument/2006/relationships/chart" Target="/ppt/slides/charts/chart1d.xml" Id="R4b5f0b2d0d56406f" /><Relationship Type="http://schemas.openxmlformats.org/officeDocument/2006/relationships/chart" Target="/ppt/slides/charts/chart1e.xml" Id="Ra1059f12713d428e" /><Relationship Type="http://schemas.openxmlformats.org/officeDocument/2006/relationships/chart" Target="/ppt/slides/charts/chart1f.xml" Id="R274621e0abc84d89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7804833b4fba4233" /><Relationship Type="http://schemas.openxmlformats.org/officeDocument/2006/relationships/image" Target="/ppt/media/image4.bin" Id="R9b3f76b279264f39" /><Relationship Type="http://schemas.openxmlformats.org/officeDocument/2006/relationships/slideLayout" Target="/ppt/slideLayouts/slideLayout5.xml" Id="Rbba281666d2f4a3e" /><Relationship Type="http://schemas.openxmlformats.org/officeDocument/2006/relationships/chart" Target="/ppt/slides/charts/chart21.xml" Id="Rc986f08573d845c1" /><Relationship Type="http://schemas.openxmlformats.org/officeDocument/2006/relationships/chart" Target="/ppt/slides/charts/chart22.xml" Id="Rafa50fcf5b9240ca" /><Relationship Type="http://schemas.openxmlformats.org/officeDocument/2006/relationships/chart" Target="/ppt/slides/charts/chart23.xml" Id="R043bf3e82c7946a2" /><Relationship Type="http://schemas.openxmlformats.org/officeDocument/2006/relationships/chart" Target="/ppt/slides/charts/chart24.xml" Id="Re1c1f2ec03004ff6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Kärralundsgatan 11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5.932292</c:v>
              </c:pt>
              <c:pt idx="1">
                <c:v>5.219858</c:v>
              </c:pt>
              <c:pt idx="2">
                <c:v>5.532787</c:v>
              </c:pt>
              <c:pt idx="3">
                <c:v>5.321101</c:v>
              </c:pt>
              <c:pt idx="4">
                <c:v>6.100000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Älgen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5.840909</c:v>
              </c:pt>
              <c:pt idx="1">
                <c:v>5.193548</c:v>
              </c:pt>
              <c:pt idx="2">
                <c:v>5.607143</c:v>
              </c:pt>
              <c:pt idx="3">
                <c:v>4.960000</c:v>
              </c:pt>
              <c:pt idx="4">
                <c:v>5.818182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0.636364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2013</c:v>
              </c:pt>
              <c:pt idx="1">
                <c:v>2012</c:v>
              </c:pt>
              <c:pt idx="2">
                <c:v>2011</c:v>
              </c:pt>
            </c:strLit>
          </c:cat>
          <c:val>
            <c:numLit>
              <c:formatCode>General</c:formatCode>
              <c:ptCount val="3"/>
              <c:pt idx="0">
                <c:v>0.363636</c:v>
              </c:pt>
              <c:pt idx="1">
                <c:v>0.181818</c:v>
              </c:pt>
              <c:pt idx="2">
                <c:v>0.454545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0.545455</c:v>
              </c:pt>
              <c:pt idx="1">
                <c:v>0.454545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0.727273</c:v>
              </c:pt>
              <c:pt idx="1">
                <c:v>0.272727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Älgen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56e49d6a496d4986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f2cd01c3326547a4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9acafcd1f611497b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Älgen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Kärralundsgatan 11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Älgen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cc6d515de2ce472c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Älgen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Kärralundsgatan 11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a94e199919c49db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227c2abb2044a71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229516cf8db42dc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7556b9b49c04cbc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815443ef45d94aa0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7ac6193a0be74a30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1fe3af60ef164d6e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Älgen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Kärralundsgatan 11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bef3771fb444574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cd27b35919e47a9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b5f0b2d0d56406f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1059f12713d428e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274621e0abc84d89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612d0338c63e4fcc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36e523d11ebf4d06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Älgen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Kärralundsgatan 11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986f08573d845c1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fa50fcf5b9240ca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43bf3e82c7946a2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e1c1f2ec03004ff6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7804833b4fba4233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9b3f76b279264f39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2017-02-01T10:48:03.63Z</dcterms:created>
  <dcterms:modified xsi:type="dcterms:W3CDTF">2017-02-01T10:48:03.63Z</dcterms:modified>
</cp:coreProperties>
</file>